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5.png"/><Relationship Id="rId7" Type="http://schemas.openxmlformats.org/officeDocument/2006/relationships/image" Target="../media/image10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45.png"/><Relationship Id="rId5" Type="http://schemas.openxmlformats.org/officeDocument/2006/relationships/image" Target="../media/image103.png"/><Relationship Id="rId10" Type="http://schemas.openxmlformats.org/officeDocument/2006/relationships/image" Target="../media/image47.png"/><Relationship Id="rId4" Type="http://schemas.openxmlformats.org/officeDocument/2006/relationships/image" Target="../media/image116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7384260" y="510735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A275D25-FC09-B653-E3A2-5B0B0893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847737" y="485150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27489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34106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090818" y="32130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7368824" y="3413342"/>
            <a:ext cx="2461686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7388987" y="788354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54043" y="5630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629683" y="322289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E059D660-41B4-3754-B441-6A5992AE7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834459" y="829530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6973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00447" y="2397302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8DFD0AF-C79D-D588-D58F-AE7C976C6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9830510" y="3417441"/>
            <a:ext cx="2461686" cy="22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07511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531042" y="4793566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5826</TotalTime>
  <Words>432</Words>
  <Application>Microsoft Office PowerPoint</Application>
  <PresentationFormat>Widescreen</PresentationFormat>
  <Paragraphs>145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85</cp:revision>
  <dcterms:created xsi:type="dcterms:W3CDTF">2022-07-26T19:04:22Z</dcterms:created>
  <dcterms:modified xsi:type="dcterms:W3CDTF">2023-02-07T00:32:09Z</dcterms:modified>
</cp:coreProperties>
</file>